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D930-BD7E-44E4-8932-48A07B809CD9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85A33-B4CC-4B73-BB5A-10F09C3DFE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69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85A33-B4CC-4B73-BB5A-10F09C3DFE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94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market2\Desktop\Dr SKIN_Shelf_T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208"/>
            <a:ext cx="6992385" cy="56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57332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ПРОДЛЕНИЕ МОЛОДОСТИ КОЖИ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39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КРЕМ - ЭКСПЕРТ </a:t>
            </a:r>
            <a:b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ВЕК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SIRTUIN ACTIVE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420888"/>
            <a:ext cx="4690864" cy="37052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dirty="0"/>
              <a:t>Крем способствует клеточному обновлению кожи век, защищает ее от преждевременного старения, делает гладкой и упругой. </a:t>
            </a:r>
          </a:p>
          <a:p>
            <a:pPr marL="0" indent="0">
              <a:buNone/>
            </a:pPr>
            <a:r>
              <a:rPr lang="ru-RU" sz="4500" b="1" dirty="0" err="1"/>
              <a:t>Resistem</a:t>
            </a:r>
            <a:r>
              <a:rPr lang="ru-RU" sz="4500" b="1" dirty="0"/>
              <a:t>™ </a:t>
            </a:r>
            <a:r>
              <a:rPr lang="ru-RU" sz="4500" dirty="0"/>
              <a:t>стимулирует синтез сиртуина-1, увеличивает прозрачность и яркость кожи, сглаживает ее несовершенства. </a:t>
            </a:r>
          </a:p>
          <a:p>
            <a:pPr marL="0" indent="0">
              <a:buNone/>
            </a:pPr>
            <a:r>
              <a:rPr lang="ru-RU" sz="4500" b="1" dirty="0"/>
              <a:t>Кофеин</a:t>
            </a:r>
            <a:r>
              <a:rPr lang="ru-RU" sz="4500" dirty="0"/>
              <a:t> предотвращает отечность и припухлости вокруг глаз. </a:t>
            </a:r>
          </a:p>
          <a:p>
            <a:pPr marL="0" indent="0">
              <a:buNone/>
            </a:pPr>
            <a:r>
              <a:rPr lang="ru-RU" sz="4500" b="1" dirty="0" err="1"/>
              <a:t>Гиалуроновая</a:t>
            </a:r>
            <a:r>
              <a:rPr lang="ru-RU" sz="4500" b="1" dirty="0"/>
              <a:t> кислота </a:t>
            </a:r>
            <a:r>
              <a:rPr lang="ru-RU" sz="4500" dirty="0"/>
              <a:t>оказывает глубокое увлажняющее и омолаживающее действие. </a:t>
            </a:r>
          </a:p>
          <a:p>
            <a:pPr marL="0" indent="0">
              <a:buNone/>
            </a:pPr>
            <a:r>
              <a:rPr lang="ru-RU" sz="4500" b="1" dirty="0"/>
              <a:t>Масло ши </a:t>
            </a:r>
            <a:r>
              <a:rPr lang="ru-RU" sz="4500" dirty="0"/>
              <a:t>увлажняет и смягчает кожу век, замедляет процессы старения, способствует регенерации. </a:t>
            </a:r>
          </a:p>
          <a:p>
            <a:pPr marL="0" indent="0">
              <a:buNone/>
            </a:pPr>
            <a:r>
              <a:rPr lang="ru-RU" sz="4500" b="1" dirty="0" err="1"/>
              <a:t>LPD’s</a:t>
            </a:r>
            <a:r>
              <a:rPr lang="ru-RU" sz="4500" b="1" dirty="0"/>
              <a:t> </a:t>
            </a:r>
            <a:r>
              <a:rPr lang="ru-RU" sz="4500" b="1" dirty="0" err="1" smtClean="0"/>
              <a:t>Multivitamin</a:t>
            </a:r>
            <a:r>
              <a:rPr lang="ru-RU" sz="4500" b="1" dirty="0" smtClean="0"/>
              <a:t> </a:t>
            </a:r>
            <a:r>
              <a:rPr lang="ru-RU" sz="4500" dirty="0" smtClean="0"/>
              <a:t>стимулирует </a:t>
            </a:r>
            <a:r>
              <a:rPr lang="ru-RU" sz="4500" dirty="0"/>
              <a:t>синтез коллагена и сокращает морщины.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1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 мл</a:t>
            </a:r>
            <a:endParaRPr lang="ru-RU" dirty="0"/>
          </a:p>
        </p:txBody>
      </p:sp>
      <p:pic>
        <p:nvPicPr>
          <p:cNvPr id="3074" name="Picture 2" descr="\\Design01\для всех\SAIT\Dr. Skin Care\Dr Skin_Cream dla v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001837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38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СЫВОРОТКА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ЭКСПЕРТ </a:t>
            </a:r>
            <a:b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ЛИЦА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SIRTUIN ACTIVE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276873"/>
            <a:ext cx="4968552" cy="28803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500" dirty="0"/>
              <a:t>Сыворотка с высоким содержанием активных компонентов эффективно воздействует на кожу лица, обеспечивает регенерацию и обновление клеток </a:t>
            </a:r>
          </a:p>
          <a:p>
            <a:pPr marL="0" indent="0">
              <a:buNone/>
            </a:pPr>
            <a:r>
              <a:rPr lang="ru-RU" sz="5500" dirty="0"/>
              <a:t>кожи, выравнивает ее микрорельеф и цвет лица. </a:t>
            </a:r>
          </a:p>
          <a:p>
            <a:pPr marL="0" indent="0">
              <a:buNone/>
            </a:pPr>
            <a:r>
              <a:rPr lang="ru-RU" sz="5500" b="1" dirty="0" err="1"/>
              <a:t>Resistem</a:t>
            </a:r>
            <a:r>
              <a:rPr lang="ru-RU" sz="5500" b="1" dirty="0" smtClean="0"/>
              <a:t>™ </a:t>
            </a:r>
            <a:r>
              <a:rPr lang="ru-RU" sz="5500" dirty="0" smtClean="0"/>
              <a:t>стимулирует </a:t>
            </a:r>
            <a:r>
              <a:rPr lang="ru-RU" sz="5500" dirty="0"/>
              <a:t>синтез сиртуина-1, увеличивает прозрачность и яркость кожи, сглаживает </a:t>
            </a:r>
          </a:p>
          <a:p>
            <a:pPr marL="0" indent="0">
              <a:buNone/>
            </a:pPr>
            <a:r>
              <a:rPr lang="ru-RU" sz="5500" dirty="0"/>
              <a:t>ее несовершенства. </a:t>
            </a:r>
          </a:p>
          <a:p>
            <a:pPr marL="0" indent="0">
              <a:buNone/>
            </a:pPr>
            <a:r>
              <a:rPr lang="ru-RU" sz="5500" b="1" dirty="0"/>
              <a:t>Экстракт эхинацеи </a:t>
            </a:r>
            <a:r>
              <a:rPr lang="ru-RU" sz="5500" dirty="0"/>
              <a:t>обладает антиоксидантным и иммуностимулирующим свойствами. </a:t>
            </a:r>
          </a:p>
          <a:p>
            <a:pPr marL="0" indent="0">
              <a:buNone/>
            </a:pPr>
            <a:r>
              <a:rPr lang="ru-RU" sz="5500" b="1" dirty="0" err="1"/>
              <a:t>LPD’s</a:t>
            </a:r>
            <a:r>
              <a:rPr lang="ru-RU" sz="5500" b="1" dirty="0"/>
              <a:t> </a:t>
            </a:r>
            <a:r>
              <a:rPr lang="ru-RU" sz="5500" b="1" dirty="0" err="1"/>
              <a:t>Multivitamin</a:t>
            </a:r>
            <a:r>
              <a:rPr lang="ru-RU" sz="5500" b="1" dirty="0"/>
              <a:t> </a:t>
            </a:r>
            <a:r>
              <a:rPr lang="ru-RU" sz="5500" dirty="0"/>
              <a:t>стимулирует синтез коллагена и сокращает морщины. В результате клеточное старение замедляется, коже возвращается упругость, эластичность, естественное сияние и здоровый цвет лица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949280"/>
            <a:ext cx="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 мл</a:t>
            </a:r>
            <a:endParaRPr lang="ru-RU" dirty="0"/>
          </a:p>
        </p:txBody>
      </p:sp>
      <p:pic>
        <p:nvPicPr>
          <p:cNvPr id="2050" name="Picture 2" descr="\\Design01\для всех\SAIT\Dr. Skin Care\Dr Skin_Syvorot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5922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84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ПРОДЛЕНИЕ МОЛОДОСТИ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КОЖИ!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\\Design01\для всех\SAIT\Dr. Skin Care\Dr Skin_All Linia_Obloz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8229600" cy="270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esign01\для всех\SAIT\Dr. Skin Care\Dr.Skin Car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16" y="332656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97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7" y="0"/>
            <a:ext cx="94497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017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АКТИВНЫЕ КОМПОНЕНТЫ ЛИНИИ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0158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\\Komer8\1\НОВИНКИ фото\Dr.Skin &amp; Hair Care\foto0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63" y="1340768"/>
            <a:ext cx="7153275" cy="51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11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АКТИВНЫЕ КОМПОНЕНТЫ ЛИНИИ</a:t>
            </a:r>
          </a:p>
        </p:txBody>
      </p:sp>
      <p:pic>
        <p:nvPicPr>
          <p:cNvPr id="1028" name="Picture 4" descr="\\Komer8\1\НОВИНКИ фото\Dr.Skin &amp; Hair Care\foto0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068" y="1828641"/>
            <a:ext cx="7293864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744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Komer8\1\НОВИНКИ фото\Dr.Skin &amp; Hair Care\Dr.Skin care_demakija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9289"/>
            <a:ext cx="15121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2132855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Бережно </a:t>
            </a:r>
            <a:r>
              <a:rPr lang="ru-RU" dirty="0"/>
              <a:t>и эффективно снимает косметику с лица </a:t>
            </a:r>
          </a:p>
          <a:p>
            <a:r>
              <a:rPr lang="ru-RU" dirty="0"/>
              <a:t>и век, очищает и увлажняет кожу, придает ей </a:t>
            </a:r>
          </a:p>
          <a:p>
            <a:r>
              <a:rPr lang="ru-RU" dirty="0"/>
              <a:t>шелковистость, мягкость и гладкость. </a:t>
            </a:r>
          </a:p>
          <a:p>
            <a:r>
              <a:rPr lang="ru-RU" b="1" dirty="0" err="1"/>
              <a:t>Resistem</a:t>
            </a:r>
            <a:r>
              <a:rPr lang="ru-RU" b="1" dirty="0" err="1" smtClean="0"/>
              <a:t>™</a:t>
            </a:r>
            <a:r>
              <a:rPr lang="ru-RU" dirty="0" err="1" smtClean="0"/>
              <a:t>снимает</a:t>
            </a:r>
            <a:r>
              <a:rPr lang="ru-RU" dirty="0" smtClean="0"/>
              <a:t> </a:t>
            </a:r>
            <a:r>
              <a:rPr lang="ru-RU" dirty="0"/>
              <a:t>покраснения, выравнивает цвет лица и </a:t>
            </a:r>
            <a:r>
              <a:rPr lang="ru-RU" dirty="0" smtClean="0"/>
              <a:t>улучшает </a:t>
            </a:r>
            <a:r>
              <a:rPr lang="ru-RU" dirty="0"/>
              <a:t>внешний вид кожи. </a:t>
            </a:r>
          </a:p>
          <a:p>
            <a:r>
              <a:rPr lang="ru-RU" b="1" dirty="0"/>
              <a:t>Экстракт эхинацеи </a:t>
            </a:r>
            <a:r>
              <a:rPr lang="ru-RU" dirty="0" smtClean="0"/>
              <a:t>обладает </a:t>
            </a:r>
            <a:r>
              <a:rPr lang="ru-RU" dirty="0"/>
              <a:t>антиоксидантным и </a:t>
            </a:r>
            <a:r>
              <a:rPr lang="ru-RU" dirty="0" smtClean="0"/>
              <a:t>иммуностимулирующим свойствами</a:t>
            </a:r>
            <a:r>
              <a:rPr lang="ru-RU" dirty="0"/>
              <a:t>. </a:t>
            </a:r>
          </a:p>
          <a:p>
            <a:r>
              <a:rPr lang="ru-RU" b="1" dirty="0"/>
              <a:t>Масло </a:t>
            </a:r>
            <a:r>
              <a:rPr lang="ru-RU" b="1" dirty="0" err="1" smtClean="0"/>
              <a:t>макадамии</a:t>
            </a:r>
            <a:r>
              <a:rPr lang="ru-RU" b="1" dirty="0"/>
              <a:t> </a:t>
            </a:r>
            <a:r>
              <a:rPr lang="ru-RU" dirty="0" smtClean="0"/>
              <a:t>питает </a:t>
            </a:r>
            <a:r>
              <a:rPr lang="ru-RU" dirty="0"/>
              <a:t>и </a:t>
            </a:r>
            <a:r>
              <a:rPr lang="ru-RU" dirty="0" smtClean="0"/>
              <a:t>поддерживает </a:t>
            </a:r>
            <a:r>
              <a:rPr lang="ru-RU" dirty="0"/>
              <a:t>водный баланс кожи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ЭМУЛЬСИЯ-ДЕМАКИЯЖ</a:t>
            </a:r>
            <a:b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для лица и век</a:t>
            </a:r>
            <a:b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SIRTUIN ACTIVE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5805264"/>
            <a:ext cx="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 мл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593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ТОНИК 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ЭКСПЕРТ </a:t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ЛИЦА</a:t>
            </a:r>
            <a:b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SIRTUIN ACTIVE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132857"/>
            <a:ext cx="5770984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100" dirty="0"/>
              <a:t>Завершает процесс очищения кожи лица и век, увлажняет ее и улучшает клеточный метаболизм. </a:t>
            </a:r>
          </a:p>
          <a:p>
            <a:pPr marL="0" indent="0">
              <a:buNone/>
            </a:pPr>
            <a:r>
              <a:rPr lang="ru-RU" sz="2100" b="1" dirty="0" err="1"/>
              <a:t>Resistem</a:t>
            </a:r>
            <a:r>
              <a:rPr lang="ru-RU" sz="2100" b="1" dirty="0"/>
              <a:t>™ </a:t>
            </a:r>
            <a:r>
              <a:rPr lang="ru-RU" sz="2100" dirty="0"/>
              <a:t>снимает покраснения, выравнивает цвет лица и улучшает внешний вид кожи. </a:t>
            </a:r>
          </a:p>
          <a:p>
            <a:pPr marL="0" indent="0">
              <a:buNone/>
            </a:pPr>
            <a:r>
              <a:rPr lang="ru-RU" sz="2100" b="1" dirty="0"/>
              <a:t>Д-</a:t>
            </a:r>
            <a:r>
              <a:rPr lang="ru-RU" sz="2100" b="1" dirty="0" err="1"/>
              <a:t>пантенол</a:t>
            </a:r>
            <a:r>
              <a:rPr lang="ru-RU" sz="2100" b="1" dirty="0"/>
              <a:t>, бетаин </a:t>
            </a:r>
            <a:r>
              <a:rPr lang="ru-RU" sz="2100" dirty="0"/>
              <a:t>смягчают и успокаивают кожу. </a:t>
            </a:r>
          </a:p>
          <a:p>
            <a:pPr marL="0" indent="0">
              <a:buNone/>
            </a:pPr>
            <a:r>
              <a:rPr lang="ru-RU" sz="2100" b="1" dirty="0" err="1"/>
              <a:t>Гиалуроновая</a:t>
            </a:r>
            <a:r>
              <a:rPr lang="ru-RU" sz="2100" b="1" dirty="0"/>
              <a:t> кислота </a:t>
            </a:r>
            <a:r>
              <a:rPr lang="ru-RU" sz="2100" dirty="0"/>
              <a:t>глубоко увлажняет кожу, </a:t>
            </a:r>
          </a:p>
          <a:p>
            <a:pPr marL="0" indent="0">
              <a:buNone/>
            </a:pPr>
            <a:r>
              <a:rPr lang="ru-RU" sz="2100" dirty="0"/>
              <a:t>повышает ее упругость и тонус. </a:t>
            </a:r>
          </a:p>
          <a:p>
            <a:pPr marL="0" indent="0">
              <a:buNone/>
            </a:pPr>
            <a:r>
              <a:rPr lang="ru-RU" sz="2100" b="1" dirty="0"/>
              <a:t>Экстракт эхинацеи </a:t>
            </a:r>
            <a:r>
              <a:rPr lang="ru-RU" sz="2100" dirty="0"/>
              <a:t>обладает антиоксидантным и иммуностимулирующим свойствами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7"/>
            <a:ext cx="15113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7" y="5889453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 мл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299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КРЕМ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ЭКСПЕРТ </a:t>
            </a:r>
            <a:b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ЛИЦА ДНЕВНОЙ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SIRTUIN ACTIVE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348880"/>
            <a:ext cx="5554960" cy="37772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dirty="0"/>
              <a:t>Крем оказывает обновляющее действие на клетки кожи, продлевая их молодость, выравнивает цвет лица, оказывает длительное увлажнение, придает коже гладкость и улучшает ее внешний вид.</a:t>
            </a:r>
          </a:p>
          <a:p>
            <a:pPr marL="0" indent="0">
              <a:buNone/>
            </a:pPr>
            <a:r>
              <a:rPr lang="ru-RU" sz="2300" b="1" dirty="0" err="1"/>
              <a:t>Resistem™</a:t>
            </a:r>
            <a:r>
              <a:rPr lang="ru-RU" sz="2300" dirty="0" err="1"/>
              <a:t>стимулирует</a:t>
            </a:r>
            <a:r>
              <a:rPr lang="ru-RU" sz="2300" dirty="0"/>
              <a:t> синтез сиртуина-1, увеличивает прозрачность и яркость кожи, сглаживает ее несовершенства. </a:t>
            </a:r>
          </a:p>
          <a:p>
            <a:pPr marL="0" indent="0">
              <a:buNone/>
            </a:pPr>
            <a:r>
              <a:rPr lang="ru-RU" sz="2300" b="1" dirty="0"/>
              <a:t>Экстракт эхинацеи </a:t>
            </a:r>
            <a:r>
              <a:rPr lang="ru-RU" sz="2300" dirty="0"/>
              <a:t>обладает антиоксидантным, тонизирующим и иммуностимулирующим свойствами. </a:t>
            </a:r>
          </a:p>
          <a:p>
            <a:pPr marL="0" indent="0">
              <a:buNone/>
            </a:pPr>
            <a:r>
              <a:rPr lang="ru-RU" sz="2300" b="1" dirty="0" err="1"/>
              <a:t>LPD’s</a:t>
            </a:r>
            <a:r>
              <a:rPr lang="ru-RU" sz="2300" b="1" dirty="0"/>
              <a:t> </a:t>
            </a:r>
            <a:r>
              <a:rPr lang="ru-RU" sz="2300" b="1" dirty="0" err="1"/>
              <a:t>Multivitamin</a:t>
            </a:r>
            <a:r>
              <a:rPr lang="ru-RU" sz="2300" b="1" dirty="0"/>
              <a:t> </a:t>
            </a:r>
            <a:r>
              <a:rPr lang="ru-RU" sz="2300" dirty="0"/>
              <a:t>сокращает морщины. В результате клеточное старение замедляется, коже возвращается естественное сияние и здоровый цвет лица.</a:t>
            </a:r>
          </a:p>
          <a:p>
            <a:endParaRPr lang="ru-RU" dirty="0"/>
          </a:p>
        </p:txBody>
      </p:sp>
      <p:pic>
        <p:nvPicPr>
          <p:cNvPr id="6146" name="Picture 2" descr="\\Komer8\1\НОВИНКИ фото\Dr.Skin &amp; Hair Care\Dr.Skin care_cream_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758026" cy="32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5805264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 мл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03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КРЕМ - ЭКСПЕРТ </a:t>
            </a:r>
            <a:b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ДЛЯ ЛИЦА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НОЧНОЙ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SIRTUIN ACTIVE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988840"/>
            <a:ext cx="4834880" cy="374441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Крем обладает восстанавливающим действием, </a:t>
            </a:r>
            <a:r>
              <a:rPr lang="ru-RU" dirty="0" smtClean="0"/>
              <a:t>обеспечивает </a:t>
            </a:r>
            <a:r>
              <a:rPr lang="ru-RU" dirty="0"/>
              <a:t>регенерацию и обновление клеток кожи в </a:t>
            </a:r>
            <a:r>
              <a:rPr lang="ru-RU" dirty="0" smtClean="0"/>
              <a:t> ночное </a:t>
            </a:r>
            <a:r>
              <a:rPr lang="ru-RU" dirty="0"/>
              <a:t>время. </a:t>
            </a:r>
          </a:p>
          <a:p>
            <a:pPr marL="0" indent="0">
              <a:buNone/>
            </a:pPr>
            <a:r>
              <a:rPr lang="ru-RU" b="1" dirty="0" err="1"/>
              <a:t>Resistem</a:t>
            </a:r>
            <a:r>
              <a:rPr lang="ru-RU" b="1" dirty="0" smtClean="0"/>
              <a:t>™ </a:t>
            </a:r>
            <a:r>
              <a:rPr lang="ru-RU" dirty="0"/>
              <a:t>стимулирует синтез </a:t>
            </a:r>
            <a:r>
              <a:rPr lang="ru-RU" dirty="0" smtClean="0"/>
              <a:t>сиртуина-1</a:t>
            </a:r>
            <a:r>
              <a:rPr lang="ru-RU" dirty="0"/>
              <a:t>, замедляет реакцию </a:t>
            </a:r>
            <a:r>
              <a:rPr lang="ru-RU" dirty="0" err="1"/>
              <a:t>гликации</a:t>
            </a:r>
            <a:r>
              <a:rPr lang="ru-RU" dirty="0"/>
              <a:t>, препятствуя </a:t>
            </a:r>
            <a:r>
              <a:rPr lang="ru-RU" dirty="0" smtClean="0"/>
              <a:t>отложению </a:t>
            </a:r>
            <a:r>
              <a:rPr lang="ru-RU" dirty="0"/>
              <a:t>сахара на волокнах дермы </a:t>
            </a:r>
            <a:r>
              <a:rPr lang="ru-RU" dirty="0" smtClean="0"/>
              <a:t>в особенности коллагена</a:t>
            </a:r>
            <a:r>
              <a:rPr lang="ru-RU" dirty="0"/>
              <a:t>, что помогает сохранить упругость и </a:t>
            </a:r>
            <a:r>
              <a:rPr lang="ru-RU" dirty="0" smtClean="0"/>
              <a:t>эластичность </a:t>
            </a:r>
            <a:r>
              <a:rPr lang="ru-RU" dirty="0"/>
              <a:t>кожи. </a:t>
            </a:r>
          </a:p>
          <a:p>
            <a:pPr marL="0" indent="0">
              <a:buNone/>
            </a:pPr>
            <a:r>
              <a:rPr lang="ru-RU" b="1" dirty="0"/>
              <a:t>Экстракт эхинацеи </a:t>
            </a:r>
            <a:r>
              <a:rPr lang="ru-RU" dirty="0" smtClean="0"/>
              <a:t>обладает антиоксидантным </a:t>
            </a:r>
            <a:r>
              <a:rPr lang="ru-RU" dirty="0"/>
              <a:t>и иммуностимулирующим свойствами. </a:t>
            </a:r>
          </a:p>
          <a:p>
            <a:pPr marL="0" indent="0">
              <a:buNone/>
            </a:pPr>
            <a:r>
              <a:rPr lang="ru-RU" b="1" dirty="0" err="1"/>
              <a:t>LPD’s</a:t>
            </a:r>
            <a:r>
              <a:rPr lang="ru-RU" b="1" dirty="0"/>
              <a:t> </a:t>
            </a:r>
            <a:r>
              <a:rPr lang="ru-RU" b="1" dirty="0" err="1" smtClean="0"/>
              <a:t>Multivitamin</a:t>
            </a:r>
            <a:r>
              <a:rPr lang="ru-RU" b="1" dirty="0"/>
              <a:t> </a:t>
            </a:r>
            <a:r>
              <a:rPr lang="ru-RU" dirty="0" smtClean="0"/>
              <a:t>сокращает </a:t>
            </a:r>
            <a:r>
              <a:rPr lang="ru-RU" dirty="0"/>
              <a:t>морщины. </a:t>
            </a:r>
          </a:p>
          <a:p>
            <a:pPr marL="0" indent="0">
              <a:buNone/>
            </a:pPr>
            <a:r>
              <a:rPr lang="ru-RU" b="1" dirty="0"/>
              <a:t>Масла ши, </a:t>
            </a:r>
            <a:r>
              <a:rPr lang="ru-RU" b="1" dirty="0" err="1" smtClean="0"/>
              <a:t>жожоба</a:t>
            </a:r>
            <a:r>
              <a:rPr lang="ru-RU" b="1" dirty="0"/>
              <a:t>, </a:t>
            </a:r>
            <a:r>
              <a:rPr lang="ru-RU" b="1" dirty="0" err="1"/>
              <a:t>макадамии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течение ночного сна активно </a:t>
            </a:r>
            <a:r>
              <a:rPr lang="ru-RU" dirty="0" smtClean="0"/>
              <a:t>питают</a:t>
            </a:r>
            <a:r>
              <a:rPr lang="ru-RU" dirty="0"/>
              <a:t>, увлажняют, смягчают и успокаивают кожу. </a:t>
            </a:r>
          </a:p>
          <a:p>
            <a:pPr marL="0" indent="0">
              <a:buNone/>
            </a:pPr>
            <a:r>
              <a:rPr lang="ru-RU" dirty="0"/>
              <a:t>В результате клеточное старение замедляется, коже </a:t>
            </a:r>
            <a:r>
              <a:rPr lang="ru-RU" dirty="0" smtClean="0"/>
              <a:t>возвращается </a:t>
            </a:r>
            <a:r>
              <a:rPr lang="ru-RU" dirty="0"/>
              <a:t>упругость и </a:t>
            </a:r>
            <a:r>
              <a:rPr lang="ru-RU" dirty="0" smtClean="0"/>
              <a:t>эластичность.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15716" y="5966865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50 мл</a:t>
            </a:r>
            <a:endParaRPr lang="ru-RU" dirty="0"/>
          </a:p>
        </p:txBody>
      </p:sp>
      <p:pic>
        <p:nvPicPr>
          <p:cNvPr id="1026" name="Picture 2" descr="\\Design01\для всех\SAIT\Dr. Skin Care\Dr Skin_Night Cr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866" y="2852936"/>
            <a:ext cx="36581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88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463</Words>
  <Application>Microsoft Office PowerPoint</Application>
  <PresentationFormat>Экран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ПРОДЛЕНИЕ МОЛОДОСТИ КОЖИ!</vt:lpstr>
      <vt:lpstr>Слайд 3</vt:lpstr>
      <vt:lpstr>АКТИВНЫЕ КОМПОНЕНТЫ ЛИНИИ</vt:lpstr>
      <vt:lpstr>АКТИВНЫЕ КОМПОНЕНТЫ ЛИНИИ</vt:lpstr>
      <vt:lpstr> ЭМУЛЬСИЯ-ДЕМАКИЯЖ для лица и век SIRTUIN ACTIVE  </vt:lpstr>
      <vt:lpstr> ТОНИК - ЭКСПЕРТ  ДЛЯ ЛИЦА SIRTUIN ACTIVE </vt:lpstr>
      <vt:lpstr>КРЕМ - ЭКСПЕРТ  ДЛЯ ЛИЦА ДНЕВНОЙ SIRTUIN ACTIVE</vt:lpstr>
      <vt:lpstr>КРЕМ - ЭКСПЕРТ  ДЛЯ ЛИЦА НОЧНОЙ SIRTUIN ACTIVE</vt:lpstr>
      <vt:lpstr>КРЕМ - ЭКСПЕРТ  ДЛЯ ВЕК SIRTUIN ACTIVE</vt:lpstr>
      <vt:lpstr>СЫВОРОТКА - ЭКСПЕРТ  ДЛЯ ЛИЦА SIRTUIN ACTIVE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market2</dc:creator>
  <cp:lastModifiedBy>user</cp:lastModifiedBy>
  <cp:revision>9</cp:revision>
  <dcterms:created xsi:type="dcterms:W3CDTF">2015-08-17T11:27:30Z</dcterms:created>
  <dcterms:modified xsi:type="dcterms:W3CDTF">2015-08-18T11:22:53Z</dcterms:modified>
</cp:coreProperties>
</file>